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942" y="1812319"/>
            <a:ext cx="11114116" cy="284760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942" y="4796444"/>
            <a:ext cx="11114116" cy="1151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820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8145"/>
            <a:ext cx="10515600" cy="942543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97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843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695351-30F4-F8B8-0998-5B54BFF5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145"/>
            <a:ext cx="10515600" cy="942543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4629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4C90AC6-FF9D-7A1F-C8E8-54382F096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145"/>
            <a:ext cx="10515600" cy="942543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5686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D16781-8F73-E7A5-E65C-908BD835D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145"/>
            <a:ext cx="10515600" cy="942543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803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92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1325880"/>
          </a:xfrm>
          <a:prstGeom prst="rect">
            <a:avLst/>
          </a:prstGeo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2479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64770"/>
            <a:ext cx="3932237" cy="1292629"/>
          </a:xfrm>
          <a:prstGeom prst="rect">
            <a:avLst/>
          </a:prstGeo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4281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7105A36-A87C-9E93-28B5-57BE0A175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145"/>
            <a:ext cx="10515600" cy="942543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303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81395"/>
            <a:ext cx="2628900" cy="5395567"/>
          </a:xfrm>
          <a:prstGeom prst="rect">
            <a:avLst/>
          </a:prstGeom>
        </p:spPr>
        <p:txBody>
          <a:bodyPr vert="eaVert"/>
          <a:lstStyle>
            <a:lvl1pPr>
              <a:defRPr sz="40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81395"/>
            <a:ext cx="7734300" cy="53955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AAE2EF-3994-4410-8E94-26BBCE923024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DFE7B3-65FE-4088-808F-E6002E4C0A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92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75B3E-C00D-FFAA-C6C8-0A98BBE65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DA3BE-09BF-9A22-0847-EE7110149D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1993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8F387-6AEB-F149-C12F-D357526C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8F29B-DBCC-0F23-20AE-690B3452C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009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Elysian-Desginer</dc:creator>
  <cp:lastModifiedBy>Mukul Chahal</cp:lastModifiedBy>
  <cp:revision>3</cp:revision>
  <dcterms:created xsi:type="dcterms:W3CDTF">2025-08-26T14:41:11Z</dcterms:created>
  <dcterms:modified xsi:type="dcterms:W3CDTF">2026-01-19T06:33:01Z</dcterms:modified>
</cp:coreProperties>
</file>